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81"/>
  </p:normalViewPr>
  <p:slideViewPr>
    <p:cSldViewPr snapToGrid="0" snapToObjects="1" showGuides="1">
      <p:cViewPr varScale="1">
        <p:scale>
          <a:sx n="88" d="100"/>
          <a:sy n="88" d="100"/>
        </p:scale>
        <p:origin x="184" y="6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5C38-98EA-BD4D-B55F-7CE156EF56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 Course - 2020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C42E3-549B-644A-93BE-05FC776CF3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Sumeet Pal Singh</a:t>
            </a:r>
          </a:p>
          <a:p>
            <a:r>
              <a:rPr lang="en-US" dirty="0" err="1"/>
              <a:t>YuRa</a:t>
            </a:r>
            <a:r>
              <a:rPr lang="en-US" dirty="0"/>
              <a:t> Song</a:t>
            </a:r>
          </a:p>
        </p:txBody>
      </p:sp>
    </p:spTree>
    <p:extLst>
      <p:ext uri="{BB962C8B-B14F-4D97-AF65-F5344CB8AC3E}">
        <p14:creationId xmlns:p14="http://schemas.microsoft.com/office/powerpoint/2010/main" val="3879157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A9B3-F7F4-C944-A727-E90500BAE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57A98-1266-1048-97DD-8E561705C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Vectors are a collection of scalars</a:t>
            </a:r>
          </a:p>
          <a:p>
            <a:endParaRPr lang="en-US" dirty="0"/>
          </a:p>
          <a:p>
            <a:r>
              <a:rPr lang="en-US" dirty="0"/>
              <a:t>They can be of four types: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Numeric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Character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Factor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Logical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To subset a vector, use []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951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F49EF-E6D0-1147-BE53-3E260A4BD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5629222" cy="1400530"/>
          </a:xfrm>
        </p:spPr>
        <p:txBody>
          <a:bodyPr>
            <a:normAutofit/>
          </a:bodyPr>
          <a:lstStyle/>
          <a:p>
            <a:r>
              <a:rPr lang="en-US" dirty="0"/>
              <a:t>Package</a:t>
            </a:r>
          </a:p>
        </p:txBody>
      </p:sp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BDF1A5A8-1F9D-41FB-9968-E8E141CC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2FF8A507-56A2-4FE4-8B7E-C1BC9DD86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32E98-2BD9-CD40-A624-19FBEE998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742" y="1318542"/>
            <a:ext cx="3980139" cy="1900516"/>
          </a:xfrm>
          <a:prstGeom prst="rect">
            <a:avLst/>
          </a:prstGeom>
          <a:effectLst/>
        </p:spPr>
      </p:pic>
      <p:sp>
        <p:nvSpPr>
          <p:cNvPr id="20" name="Rectangle 15">
            <a:extLst>
              <a:ext uri="{FF2B5EF4-FFF2-40B4-BE49-F238E27FC236}">
                <a16:creationId xmlns:a16="http://schemas.microsoft.com/office/drawing/2014/main" id="{FCC54B50-93BD-4243-9020-11486472E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5E19B-066F-9C4F-8D87-70A34F02D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2052918"/>
            <a:ext cx="5628635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To install:</a:t>
            </a:r>
            <a:br>
              <a:rPr lang="en-US" dirty="0"/>
            </a:br>
            <a:r>
              <a:rPr lang="en-US" dirty="0" err="1"/>
              <a:t>install.package</a:t>
            </a:r>
            <a:r>
              <a:rPr lang="en-US" dirty="0"/>
              <a:t>(“</a:t>
            </a:r>
            <a:r>
              <a:rPr lang="en-US" dirty="0" err="1"/>
              <a:t>package_name</a:t>
            </a:r>
            <a:r>
              <a:rPr lang="en-US" dirty="0"/>
              <a:t>”)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use:</a:t>
            </a:r>
            <a:br>
              <a:rPr lang="en-US" dirty="0"/>
            </a:br>
            <a:r>
              <a:rPr lang="en-US" dirty="0"/>
              <a:t>library(package)</a:t>
            </a:r>
          </a:p>
          <a:p>
            <a:endParaRPr lang="en-US" dirty="0"/>
          </a:p>
          <a:p>
            <a:r>
              <a:rPr lang="en-US" dirty="0"/>
              <a:t>To learn more about:</a:t>
            </a:r>
            <a:br>
              <a:rPr lang="en-US" dirty="0"/>
            </a:br>
            <a:r>
              <a:rPr lang="en-US" dirty="0"/>
              <a:t>vignette(“package”)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4EA640-DDB3-F346-9A51-06A069E60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742" y="4515372"/>
            <a:ext cx="3980139" cy="130349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3832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FF535-BE6D-8B48-8740-4DB250BB2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F50D1-FA43-CF4C-9EAF-01BC176BF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 (</a:t>
            </a:r>
            <a:r>
              <a:rPr lang="en-US" dirty="0" err="1"/>
              <a:t>Rstudio</a:t>
            </a:r>
            <a:r>
              <a:rPr lang="en-US" dirty="0"/>
              <a:t> and Data types)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frame and </a:t>
            </a:r>
            <a:r>
              <a:rPr lang="en-US" dirty="0" err="1"/>
              <a:t>dplyr</a:t>
            </a:r>
            <a:r>
              <a:rPr lang="en-US" dirty="0"/>
              <a:t> (and statistics)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Reading a file and Wide to long conversion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Plotting the data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868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0893C-E236-5F40-84D6-08B41A07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0822D-D349-2F4A-90E5-539477A3C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Foundation course</a:t>
            </a:r>
          </a:p>
          <a:p>
            <a:endParaRPr lang="en-US" dirty="0"/>
          </a:p>
          <a:p>
            <a:r>
              <a:rPr lang="en-US" dirty="0"/>
              <a:t>Independent in data analysis and plotting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Independent: Use open-source software (R)</a:t>
            </a:r>
          </a:p>
          <a:p>
            <a:r>
              <a:rPr lang="en-US" dirty="0"/>
              <a:t>Independent: Capable of performing the analysis being performed</a:t>
            </a:r>
          </a:p>
        </p:txBody>
      </p:sp>
    </p:spTree>
    <p:extLst>
      <p:ext uri="{BB962C8B-B14F-4D97-AF65-F5344CB8AC3E}">
        <p14:creationId xmlns:p14="http://schemas.microsoft.com/office/powerpoint/2010/main" val="1756256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EABAF-93F5-DF4A-8611-22DE73CA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the course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C39E00-0B64-9B43-ACFA-62120BC08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435100"/>
            <a:ext cx="10289225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11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243DE-56C5-0C46-B456-1FEAE522C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not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0B428-1854-2C4D-884F-40D77D7F1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Bioinformatics</a:t>
            </a:r>
          </a:p>
          <a:p>
            <a:r>
              <a:rPr lang="en-US" dirty="0"/>
              <a:t>(Planning a follow-up course on bioinformatics) </a:t>
            </a:r>
          </a:p>
          <a:p>
            <a:endParaRPr lang="en-US" dirty="0"/>
          </a:p>
          <a:p>
            <a:r>
              <a:rPr lang="en-US" dirty="0"/>
              <a:t>Algorithm: How to code new problem / new analysis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Multiple methods for achieving same result: We will show you one method to get you started. Further exploration depends on you!</a:t>
            </a:r>
          </a:p>
        </p:txBody>
      </p:sp>
    </p:spTree>
    <p:extLst>
      <p:ext uri="{BB962C8B-B14F-4D97-AF65-F5344CB8AC3E}">
        <p14:creationId xmlns:p14="http://schemas.microsoft.com/office/powerpoint/2010/main" val="252284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506DA-AE7A-C944-AAA1-9173B0C1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5DF8E-FA48-914E-BE34-F86EB3990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sessions per week</a:t>
            </a:r>
          </a:p>
          <a:p>
            <a:r>
              <a:rPr lang="en-US" dirty="0"/>
              <a:t>Each session ~ 1 – 2 hours</a:t>
            </a:r>
          </a:p>
          <a:p>
            <a:r>
              <a:rPr lang="en-US" dirty="0"/>
              <a:t>5 – 6 sessions</a:t>
            </a:r>
          </a:p>
          <a:p>
            <a:endParaRPr lang="en-US" dirty="0"/>
          </a:p>
          <a:p>
            <a:r>
              <a:rPr lang="en-US" dirty="0"/>
              <a:t>After each session, a practice homework will be assigned</a:t>
            </a:r>
            <a:br>
              <a:rPr lang="en-US" dirty="0"/>
            </a:br>
            <a:r>
              <a:rPr lang="en-US" dirty="0"/>
              <a:t>(This is the most important part of the course!!)</a:t>
            </a:r>
          </a:p>
          <a:p>
            <a:r>
              <a:rPr lang="en-US" dirty="0"/>
              <a:t>Homework: 30 – 2 hours</a:t>
            </a:r>
          </a:p>
          <a:p>
            <a:endParaRPr lang="en-US" dirty="0"/>
          </a:p>
          <a:p>
            <a:r>
              <a:rPr lang="en-US" dirty="0"/>
              <a:t>Per week: 3 – 5 hour commitment</a:t>
            </a:r>
          </a:p>
        </p:txBody>
      </p:sp>
    </p:spTree>
    <p:extLst>
      <p:ext uri="{BB962C8B-B14F-4D97-AF65-F5344CB8AC3E}">
        <p14:creationId xmlns:p14="http://schemas.microsoft.com/office/powerpoint/2010/main" val="68549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E2554-2F8F-7641-B658-8D074CE7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1: Introduction to </a:t>
            </a:r>
            <a:r>
              <a:rPr lang="en-US" dirty="0" err="1"/>
              <a:t>Rstudio</a:t>
            </a:r>
            <a:r>
              <a:rPr lang="en-US" dirty="0"/>
              <a:t> and 1-D data types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1C340F-9271-4444-86E7-9AEC8AE25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853248"/>
            <a:ext cx="8276212" cy="468410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3CB973C-B5B1-B240-BA27-D109F2CB590C}"/>
              </a:ext>
            </a:extLst>
          </p:cNvPr>
          <p:cNvSpPr/>
          <p:nvPr/>
        </p:nvSpPr>
        <p:spPr>
          <a:xfrm>
            <a:off x="740780" y="5013166"/>
            <a:ext cx="4433104" cy="14023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Console</a:t>
            </a:r>
          </a:p>
          <a:p>
            <a:pPr algn="ctr"/>
            <a:r>
              <a:rPr lang="en-US" dirty="0"/>
              <a:t>(Code is executed)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D75864A-DD27-6440-87F0-AFFC9B39C197}"/>
              </a:ext>
            </a:extLst>
          </p:cNvPr>
          <p:cNvSpPr/>
          <p:nvPr/>
        </p:nvSpPr>
        <p:spPr>
          <a:xfrm>
            <a:off x="5395731" y="2723365"/>
            <a:ext cx="3401028" cy="14023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Environment / History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925E03-DE5F-E348-9E71-59CAB805BB57}"/>
              </a:ext>
            </a:extLst>
          </p:cNvPr>
          <p:cNvSpPr/>
          <p:nvPr/>
        </p:nvSpPr>
        <p:spPr>
          <a:xfrm>
            <a:off x="5395731" y="5112730"/>
            <a:ext cx="3401028" cy="13121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Plot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06F2355-E2C6-C444-A156-21CB967186C7}"/>
              </a:ext>
            </a:extLst>
          </p:cNvPr>
          <p:cNvSpPr/>
          <p:nvPr/>
        </p:nvSpPr>
        <p:spPr>
          <a:xfrm>
            <a:off x="740780" y="2552596"/>
            <a:ext cx="4433104" cy="14023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Editor</a:t>
            </a:r>
            <a:br>
              <a:rPr lang="en-US" dirty="0"/>
            </a:br>
            <a:r>
              <a:rPr lang="en-US" dirty="0"/>
              <a:t>(Edit R files)</a:t>
            </a:r>
          </a:p>
        </p:txBody>
      </p:sp>
    </p:spTree>
    <p:extLst>
      <p:ext uri="{BB962C8B-B14F-4D97-AF65-F5344CB8AC3E}">
        <p14:creationId xmlns:p14="http://schemas.microsoft.com/office/powerpoint/2010/main" val="3691179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F46CD-FB8A-DE48-8DCA-CE14384ED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7DA7C-EC61-C143-BCDC-4A3ADF346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 is a collection of scalars</a:t>
            </a:r>
            <a:br>
              <a:rPr lang="en-US" dirty="0"/>
            </a:br>
            <a:r>
              <a:rPr lang="en-US" dirty="0"/>
              <a:t>(E.g. 4 is a scalar; c(4, 3, 5) is a vector)</a:t>
            </a:r>
          </a:p>
          <a:p>
            <a:endParaRPr lang="en-US" dirty="0"/>
          </a:p>
          <a:p>
            <a:r>
              <a:rPr lang="en-US" dirty="0"/>
              <a:t>Scalar are 0-dimensional. Vectors are 1-D.</a:t>
            </a:r>
          </a:p>
          <a:p>
            <a:endParaRPr lang="en-US" dirty="0"/>
          </a:p>
          <a:p>
            <a:r>
              <a:rPr lang="en-US" dirty="0"/>
              <a:t>Four major types of vectors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Numerical: c(4, 3, 5)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Character: c(“A”, “B”, “C”) (Character scalar is called a “string”)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Factor (Grouping): factor(”Red”, “Red”, “Blue”, “Red”, “Blue”)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Logical: TRUE, FALSE, TRUE, TRUE, FALSE</a:t>
            </a:r>
          </a:p>
        </p:txBody>
      </p:sp>
    </p:spTree>
    <p:extLst>
      <p:ext uri="{BB962C8B-B14F-4D97-AF65-F5344CB8AC3E}">
        <p14:creationId xmlns:p14="http://schemas.microsoft.com/office/powerpoint/2010/main" val="2403543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2AF09-7DA9-FB43-9DA5-B159179AD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B9C2-9C0C-8048-9088-EB9680580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perform a specific operation.</a:t>
            </a:r>
          </a:p>
          <a:p>
            <a:endParaRPr lang="en-US" dirty="0"/>
          </a:p>
          <a:p>
            <a:r>
              <a:rPr lang="en-US" dirty="0"/>
              <a:t>Input (Arguments) -&gt; function -&gt; output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output &lt;- name(arguments)</a:t>
            </a:r>
          </a:p>
          <a:p>
            <a:endParaRPr lang="en-US" dirty="0"/>
          </a:p>
          <a:p>
            <a:r>
              <a:rPr lang="en-US" dirty="0"/>
              <a:t>mode, length, log(), sqrt()</a:t>
            </a:r>
          </a:p>
        </p:txBody>
      </p:sp>
    </p:spTree>
    <p:extLst>
      <p:ext uri="{BB962C8B-B14F-4D97-AF65-F5344CB8AC3E}">
        <p14:creationId xmlns:p14="http://schemas.microsoft.com/office/powerpoint/2010/main" val="2009171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AE954-B4CB-6344-B31F-D49F0F148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Subsetting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6E6A6-9D0D-AA41-8D22-D7C0FBAA0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or extract values</a:t>
            </a:r>
          </a:p>
          <a:p>
            <a:endParaRPr lang="en-US" dirty="0"/>
          </a:p>
          <a:p>
            <a:r>
              <a:rPr lang="en-US" dirty="0"/>
              <a:t>Use square brackets: []</a:t>
            </a:r>
          </a:p>
          <a:p>
            <a:endParaRPr lang="en-US" dirty="0"/>
          </a:p>
          <a:p>
            <a:r>
              <a:rPr lang="en-US" dirty="0" err="1"/>
              <a:t>Subsetting</a:t>
            </a:r>
            <a:r>
              <a:rPr lang="en-US" dirty="0"/>
              <a:t> can be positional / condition (by name)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5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{0AA311DD-5236-AA44-871A-D3955E6B87E9}tf16401378</Template>
  <TotalTime>7</TotalTime>
  <Words>406</Words>
  <Application>Microsoft Macintosh PowerPoint</Application>
  <PresentationFormat>Widescreen</PresentationFormat>
  <Paragraphs>82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R Course - 2020</vt:lpstr>
      <vt:lpstr>Aim of the course</vt:lpstr>
      <vt:lpstr>Goal of the course</vt:lpstr>
      <vt:lpstr>What is not covered</vt:lpstr>
      <vt:lpstr>Timeline</vt:lpstr>
      <vt:lpstr>Session 1: Introduction to Rstudio and 1-D data types</vt:lpstr>
      <vt:lpstr>Vectors</vt:lpstr>
      <vt:lpstr>Function</vt:lpstr>
      <vt:lpstr>Subsetting</vt:lpstr>
      <vt:lpstr>Summary</vt:lpstr>
      <vt:lpstr>Package</vt:lpstr>
      <vt:lpstr>Sessions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Course - 2020</dc:title>
  <dc:creator>SINGH  Sumeet Pal</dc:creator>
  <cp:lastModifiedBy>SINGH  Sumeet Pal</cp:lastModifiedBy>
  <cp:revision>3</cp:revision>
  <dcterms:created xsi:type="dcterms:W3CDTF">2020-04-02T13:52:03Z</dcterms:created>
  <dcterms:modified xsi:type="dcterms:W3CDTF">2020-04-02T14:01:56Z</dcterms:modified>
</cp:coreProperties>
</file>